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88" r:id="rId3"/>
    <p:sldId id="257" r:id="rId4"/>
    <p:sldId id="258" r:id="rId5"/>
    <p:sldId id="259" r:id="rId6"/>
    <p:sldId id="289" r:id="rId7"/>
    <p:sldId id="260" r:id="rId8"/>
    <p:sldId id="262" r:id="rId9"/>
    <p:sldId id="264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90" r:id="rId18"/>
    <p:sldId id="291" r:id="rId19"/>
    <p:sldId id="292" r:id="rId20"/>
    <p:sldId id="278" r:id="rId21"/>
    <p:sldId id="282" r:id="rId22"/>
    <p:sldId id="293" r:id="rId23"/>
    <p:sldId id="294" r:id="rId24"/>
    <p:sldId id="295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75" autoAdjust="0"/>
    <p:restoredTop sz="94140" autoAdjust="0"/>
  </p:normalViewPr>
  <p:slideViewPr>
    <p:cSldViewPr>
      <p:cViewPr varScale="1">
        <p:scale>
          <a:sx n="96" d="100"/>
          <a:sy n="96" d="100"/>
        </p:scale>
        <p:origin x="-114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A3B160-D80C-4C38-B042-DB02148F34C9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A7BEBD-1CB5-4A09-AE92-DF7DB29F7C6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A7BEBD-1CB5-4A09-AE92-DF7DB29F7C6B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14.12.2018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43808" y="404664"/>
            <a:ext cx="5830416" cy="576064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Реализация проектов «Народный бюджет» в Никольском муниципальном районе </a:t>
            </a:r>
            <a:br>
              <a:rPr lang="ru-RU" dirty="0" smtClean="0"/>
            </a:br>
            <a:r>
              <a:rPr lang="ru-RU" dirty="0" smtClean="0"/>
              <a:t>в 2018 году.</a:t>
            </a:r>
            <a:endParaRPr lang="ru-RU" dirty="0"/>
          </a:p>
        </p:txBody>
      </p:sp>
      <p:sp>
        <p:nvSpPr>
          <p:cNvPr id="25606" name="AutoShape 6" descr="https://s16.stc.all.kpcdn.net/share/i/12/10271132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08" name="AutoShape 8" descr="https://s16.stc.all.kpcdn.net/share/i/12/10271132/inx960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5610" name="AutoShape 10" descr="https://pbs.twimg.com/media/DU4AXXWW0AAWz5Y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12" name="Picture 12" descr="C:\Documents and Settings\Е.Н.Баданина.K14\Рабочий стол\Debaec1X4AATZ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2699792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332656"/>
            <a:ext cx="86868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23528" y="6165304"/>
            <a:ext cx="7560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Проект: Детская игровая площадка «Веселый дворик» д. </a:t>
            </a:r>
            <a:r>
              <a:rPr lang="ru-RU" dirty="0" err="1" smtClean="0"/>
              <a:t>Коныгино</a:t>
            </a:r>
            <a:endParaRPr lang="ru-RU" dirty="0"/>
          </a:p>
        </p:txBody>
      </p:sp>
      <p:pic>
        <p:nvPicPr>
          <p:cNvPr id="8194" name="Picture 2" descr="D:\Мои документы\КРАСИКОВА ОЛЯ\ИСПОЛНЕНИЕ БЮДЖЕТА 2018\ФОТО 2018 по бюджету\Народный бюджет фото 2018\Краснополянское\Коныгино\IMG_20180816_102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744416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5" name="Picture 3" descr="D:\Мои документы\КРАСИКОВА ОЛЯ\ИСПОЛНЕНИЕ БЮДЖЕТА 2018\ФОТО 2018 по бюджету\Народный бюджет фото 2018\Краснополянское\Коныгино\IMG_20180816_102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3528392" cy="231363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8196" name="Picture 4" descr="D:\Мои документы\КРАСИКОВА ОЛЯ\ИСПОЛНЕНИЕ БЮДЖЕТА 2018\ФОТО 2018 по бюджету\Народный бюджет фото 2018\Краснополянское\Коныгино\IMG_20180816_10204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3573016"/>
            <a:ext cx="4392488" cy="26642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548680"/>
            <a:ext cx="8543956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237312"/>
            <a:ext cx="7677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Проект: Спортивно-игровая  площадка «Мир чудес». д. </a:t>
            </a:r>
            <a:r>
              <a:rPr lang="ru-RU" b="1" dirty="0" err="1" smtClean="0"/>
              <a:t>Осиново</a:t>
            </a:r>
            <a:endParaRPr lang="ru-RU" dirty="0"/>
          </a:p>
        </p:txBody>
      </p:sp>
      <p:pic>
        <p:nvPicPr>
          <p:cNvPr id="9218" name="Picture 2" descr="D:\Мои документы\КРАСИКОВА ОЛЯ\ИСПОЛНЕНИЕ БЮДЖЕТА 2018\ФОТО 2018 по бюджету\Народный бюджет фото 2018\Краснополянское\Осиново\DSCN3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068960"/>
            <a:ext cx="4168208" cy="31265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219" name="Picture 3" descr="D:\Мои документы\КРАСИКОВА ОЛЯ\ИСПОЛНЕНИЕ БЮДЖЕТА 2018\ФОТО 2018 по бюджету\Народный бюджет фото 2018\Краснополянское\Осиново\DSCN3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1052736"/>
            <a:ext cx="3672408" cy="275461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620688"/>
            <a:ext cx="8472518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949280"/>
            <a:ext cx="62472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Благоустройство рекреационной зоны д. </a:t>
            </a:r>
            <a:r>
              <a:rPr lang="ru-RU" b="1" dirty="0" err="1" smtClean="0"/>
              <a:t>Дор</a:t>
            </a:r>
            <a:endParaRPr lang="ru-RU" dirty="0"/>
          </a:p>
        </p:txBody>
      </p:sp>
      <p:pic>
        <p:nvPicPr>
          <p:cNvPr id="10242" name="Picture 2" descr="D:\Мои документы\КРАСИКОВА ОЛЯ\ИСПОЛНЕНИЕ БЮДЖЕТА 2018\ФОТО 2018 по бюджету\Народный бюджет фото 2018\Краснополянское\Дор\DSCN378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052736"/>
            <a:ext cx="3096344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3" name="Picture 3" descr="D:\Мои документы\КРАСИКОВА ОЛЯ\ИСПОЛНЕНИЕ БЮДЖЕТА 2018\ФОТО 2018 по бюджету\Народный бюджет фото 2018\Краснополянское\Дор\DSCN38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196752"/>
            <a:ext cx="4248472" cy="42484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44" name="Picture 4" descr="D:\Мои документы\КРАСИКОВА ОЛЯ\ИСПОЛНЕНИЕ БЮДЖЕТА 2018\ФОТО 2018 по бюджету\Народный бюджет фото 2018\Краснополянское\Дор\DSCN38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01008"/>
            <a:ext cx="3456384" cy="23042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71543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6309320"/>
            <a:ext cx="7241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«Снос бесхозных разрушенных построек»  д. </a:t>
            </a:r>
            <a:r>
              <a:rPr lang="ru-RU" b="1" dirty="0" err="1" smtClean="0"/>
              <a:t>Ивантец</a:t>
            </a:r>
            <a:endParaRPr lang="ru-RU" dirty="0"/>
          </a:p>
        </p:txBody>
      </p:sp>
      <p:pic>
        <p:nvPicPr>
          <p:cNvPr id="11266" name="Picture 2" descr="D:\Мои документы\КРАСИКОВА ОЛЯ\ИСПОЛНЕНИЕ БЮДЖЕТА 2018\ФОТО 2018 по бюджету\Народный бюджет фото 2018\Краснополянское\Ивантец\IMG_20180808_122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3645024"/>
            <a:ext cx="3312368" cy="24122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7" name="Picture 3" descr="D:\Мои документы\КРАСИКОВА ОЛЯ\ИСПОЛНЕНИЕ БЮДЖЕТА 2018\ФОТО 2018 по бюджету\Народный бюджет фото 2018\Краснополянское\Ивантец\IMG_20180813_121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16424" cy="237626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8" name="Picture 4" descr="D:\Мои документы\КРАСИКОВА ОЛЯ\ИСПОЛНЕНИЕ БЮДЖЕТА 2018\ФОТО 2018 по бюджету\Народный бюджет фото 2018\Краснополянское\Ивантец\DSCN318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196752"/>
            <a:ext cx="3744416" cy="223224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1269" name="Picture 5" descr="D:\Мои документы\КРАСИКОВА ОЛЯ\ИСПОЛНЕНИЕ БЮДЖЕТА 2018\ФОТО 2018 по бюджету\Народный бюджет фото 2018\Краснополянское\Ивантец\DSCN233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1124744"/>
            <a:ext cx="3240360" cy="23042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23528" y="5877272"/>
            <a:ext cx="7393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Проект: Зовут нас снежные пути,</a:t>
            </a:r>
          </a:p>
          <a:p>
            <a:pPr algn="ctr"/>
            <a:r>
              <a:rPr lang="ru-RU" b="1" dirty="0" smtClean="0"/>
              <a:t> отдыха лучше зимой не найти (приобретение лыж) д. </a:t>
            </a:r>
            <a:r>
              <a:rPr lang="ru-RU" b="1" dirty="0" err="1" smtClean="0"/>
              <a:t>Кожаево</a:t>
            </a:r>
            <a:endParaRPr lang="ru-RU" dirty="0"/>
          </a:p>
        </p:txBody>
      </p:sp>
      <p:pic>
        <p:nvPicPr>
          <p:cNvPr id="12290" name="Picture 2" descr="D:\Мои документы\КРАСИКОВА ОЛЯ\ИСПОЛНЕНИЕ БЮДЖЕТА 2018\ФОТО 2018 по бюджету\Народный бюджет фото 2018\Краснополянское\Кожаево\НБ Лыжи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68760"/>
            <a:ext cx="6696744" cy="44644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0"/>
            <a:ext cx="7885540" cy="1412776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6165304"/>
            <a:ext cx="84088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Проект: Благоустройство пожарного водоема д. </a:t>
            </a:r>
            <a:r>
              <a:rPr lang="ru-RU" b="1" dirty="0" err="1" smtClean="0"/>
              <a:t>Козловка</a:t>
            </a:r>
            <a:r>
              <a:rPr lang="ru-RU" b="1" dirty="0" smtClean="0"/>
              <a:t>, д. </a:t>
            </a:r>
            <a:r>
              <a:rPr lang="ru-RU" b="1" dirty="0" err="1" smtClean="0"/>
              <a:t>Соколово</a:t>
            </a:r>
            <a:endParaRPr lang="ru-RU" dirty="0"/>
          </a:p>
        </p:txBody>
      </p:sp>
      <p:pic>
        <p:nvPicPr>
          <p:cNvPr id="13314" name="Picture 2" descr="D:\Мои документы\КРАСИКОВА ОЛЯ\ИСПОЛНЕНИЕ БЮДЖЕТА 2018\ФОТО 2018 по бюджету\Народный бюджет фото 2018\Краснополянское\Козловка\IMG_20180905_1123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3312368" cy="412845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5" name="Picture 3" descr="D:\Мои документы\КРАСИКОВА ОЛЯ\ИСПОЛНЕНИЕ БЮДЖЕТА 2018\ФОТО 2018 по бюджету\Народный бюджет фото 2018\Краснополянское\Козловка\IMG_20181120_1509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844824"/>
            <a:ext cx="4248472" cy="338437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16632"/>
            <a:ext cx="8543956" cy="93610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6215082"/>
            <a:ext cx="7473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«Красота и уют пусть в Культуре  живут» д. </a:t>
            </a:r>
            <a:r>
              <a:rPr lang="ru-RU" b="1" dirty="0" err="1" smtClean="0"/>
              <a:t>Полежаево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4338" name="Picture 2" descr="D:\Мои документы\КРАСИКОВА ОЛЯ\ИСПОЛНЕНИЕ БЮДЖЕТА 2018\ФОТО 2018 по бюджету\Народный бюджет фото 2018\Краснополянское\Полежаево\IMG_20180918_1409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052736"/>
            <a:ext cx="3552394" cy="266429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39" name="Picture 3" descr="D:\Мои документы\КРАСИКОВА ОЛЯ\ИСПОЛНЕНИЕ БЮДЖЕТА 2018\ФОТО 2018 по бюджету\Народный бюджет фото 2018\Краснополянское\Полежаево\IMG_20180918_1409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1052736"/>
            <a:ext cx="3672408" cy="275430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0" name="Picture 4" descr="D:\Мои документы\КРАСИКОВА ОЛЯ\ИСПОЛНЕНИЕ БЮДЖЕТА 2018\ФОТО 2018 по бюджету\Народный бюджет фото 2018\Краснополянское\Полежаево\IMG_20180918_1408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9040"/>
            <a:ext cx="3384376" cy="2448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4341" name="Picture 5" descr="D:\Мои документы\КРАСИКОВА ОЛЯ\ИСПОЛНЕНИЕ БЮДЖЕТА 2018\ФОТО 2018 по бюджету\Народный бюджет фото 2018\Краснополянское\Полежаево\IMG_20180918_1409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3861048"/>
            <a:ext cx="3600400" cy="23762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546" y="5877272"/>
            <a:ext cx="56653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Проект: Ремонт пешеходного моста через речку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err="1" smtClean="0"/>
              <a:t>Кузнечиха</a:t>
            </a:r>
            <a:r>
              <a:rPr lang="ru-RU" b="1" dirty="0" smtClean="0"/>
              <a:t> с. Светлый Ключ</a:t>
            </a:r>
            <a:endParaRPr lang="ru-RU" dirty="0"/>
          </a:p>
        </p:txBody>
      </p:sp>
      <p:pic>
        <p:nvPicPr>
          <p:cNvPr id="15362" name="Picture 2" descr="D:\Мои документы\КРАСИКОВА ОЛЯ\ИСПОЛНЕНИЕ БЮДЖЕТА 2018\ФОТО 2018 по бюджету\Народный бюджет фото 2018\Краснополянское\Светлый Ключ\IMG_20181112_1158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412776"/>
            <a:ext cx="2952328" cy="429647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5363" name="Picture 3" descr="D:\Мои документы\КРАСИКОВА ОЛЯ\ИСПОЛНЕНИЕ БЮДЖЕТА 2018\ФОТО 2018 по бюджету\Народный бюджет фото 2018\Краснополянское\Светлый Ключ\IMG_20181112_1206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772816"/>
            <a:ext cx="4320480" cy="324036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187546" y="5877272"/>
            <a:ext cx="56653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smtClean="0"/>
              <a:t>Проект: Ремонт пешеходного моста через речку</a:t>
            </a:r>
          </a:p>
          <a:p>
            <a:pPr algn="ctr"/>
            <a:r>
              <a:rPr lang="ru-RU" b="1" dirty="0" smtClean="0"/>
              <a:t> </a:t>
            </a:r>
            <a:r>
              <a:rPr lang="ru-RU" b="1" dirty="0" err="1" smtClean="0"/>
              <a:t>Рыстюг</a:t>
            </a:r>
            <a:r>
              <a:rPr lang="ru-RU" b="1" dirty="0" smtClean="0"/>
              <a:t> (д. Верхний </a:t>
            </a:r>
            <a:r>
              <a:rPr lang="ru-RU" b="1" dirty="0" err="1" smtClean="0"/>
              <a:t>Рыстюг</a:t>
            </a:r>
            <a:r>
              <a:rPr lang="ru-RU" b="1" dirty="0" smtClean="0"/>
              <a:t>)</a:t>
            </a:r>
            <a:endParaRPr lang="ru-RU" dirty="0"/>
          </a:p>
        </p:txBody>
      </p:sp>
      <p:pic>
        <p:nvPicPr>
          <p:cNvPr id="16386" name="Picture 2" descr="D:\Мои документы\КРАСИКОВА ОЛЯ\ИСПОЛНЕНИЕ БЮДЖЕТА 2018\ФОТО 2018 по бюджету\Народный бюджет фото 2018\Краснополянское\Верхний рыстюг\Верхний Рыстюг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196752"/>
            <a:ext cx="3816424" cy="43204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7" name="Picture 3" descr="D:\Мои документы\КРАСИКОВА ОЛЯ\ИСПОЛНЕНИЕ БЮДЖЕТА 2018\ФОТО 2018 по бюджету\Народный бюджет фото 2018\Краснополянское\Верхний рыстюг\Верхний Рыстюг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1196752"/>
            <a:ext cx="3600400" cy="42484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74638"/>
            <a:ext cx="8543956" cy="77809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Краснополянское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41723" y="5877272"/>
            <a:ext cx="6756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 smtClean="0"/>
              <a:t>Проект:Светодиодное</a:t>
            </a:r>
            <a:r>
              <a:rPr lang="ru-RU" b="1" dirty="0" smtClean="0"/>
              <a:t> уличное освещение д. </a:t>
            </a:r>
            <a:r>
              <a:rPr lang="ru-RU" b="1" dirty="0" err="1" smtClean="0"/>
              <a:t>Криводеево</a:t>
            </a:r>
            <a:r>
              <a:rPr lang="ru-RU" b="1" dirty="0" smtClean="0"/>
              <a:t> </a:t>
            </a:r>
            <a:endParaRPr lang="ru-RU" dirty="0"/>
          </a:p>
        </p:txBody>
      </p:sp>
      <p:pic>
        <p:nvPicPr>
          <p:cNvPr id="17410" name="Picture 2" descr="D:\Мои документы\КРАСИКОВА ОЛЯ\ИСПОЛНЕНИЕ БЮДЖЕТА 2018\ФОТО 2018 по бюджету\Народный бюджет фото 2018\Краснополянское\Криводеево\Криводеево светодид. освещ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6336704" cy="465651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МО г. Никольск</a:t>
            </a:r>
            <a:endParaRPr lang="ru-RU" dirty="0"/>
          </a:p>
        </p:txBody>
      </p:sp>
      <p:pic>
        <p:nvPicPr>
          <p:cNvPr id="1026" name="Picture 2" descr="D:\Мои документы\КРАСИКОВА ОЛЯ\ИСПОЛНЕНИЕ БЮДЖЕТА 2018\ФОТО 2018 по бюджету\Народный бюджет фото 2018\МО\image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35896" y="1556792"/>
            <a:ext cx="4320480" cy="29523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73016"/>
            <a:ext cx="3168352" cy="315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980728"/>
            <a:ext cx="3396174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131840" y="4653136"/>
            <a:ext cx="4572000" cy="1200329"/>
          </a:xfrm>
          <a:prstGeom prst="rect">
            <a:avLst/>
          </a:prstGeom>
          <a:effectLst>
            <a:glow rad="228600">
              <a:schemeClr val="accent3">
                <a:satMod val="175000"/>
                <a:alpha val="40000"/>
              </a:schemeClr>
            </a:glow>
            <a:softEdge rad="12700"/>
          </a:effectLst>
        </p:spPr>
        <p:txBody>
          <a:bodyPr>
            <a:spAutoFit/>
          </a:bodyPr>
          <a:lstStyle/>
          <a:p>
            <a:pPr algn="ctr"/>
            <a:r>
              <a:rPr lang="ru-RU" dirty="0" smtClean="0"/>
              <a:t>Проект:</a:t>
            </a:r>
          </a:p>
          <a:p>
            <a:pPr algn="ctr"/>
            <a:r>
              <a:rPr lang="ru-RU" dirty="0" smtClean="0"/>
              <a:t>«Чернобыль-память на много веков» приобретение и установка памятника          (проект 2017 года)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787208" cy="57606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Сельское поселение Никольское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71600" y="6309320"/>
            <a:ext cx="67313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Да будет свет! (170 светодиодных светильников)</a:t>
            </a:r>
            <a:endParaRPr lang="ru-RU" dirty="0"/>
          </a:p>
        </p:txBody>
      </p:sp>
      <p:pic>
        <p:nvPicPr>
          <p:cNvPr id="18434" name="Picture 2" descr="D:\Мои документы\КРАСИКОВА ОЛЯ\ИСПОЛНЕНИЕ БЮДЖЕТА 2018\ФОТО 2018 по бюджету\Народный бюджет фото 2018\Никольское\DSC00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3024336" cy="504056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5" name="Picture 3" descr="D:\Мои документы\КРАСИКОВА ОЛЯ\ИСПОЛНЕНИЕ БЮДЖЕТА 2018\ФОТО 2018 по бюджету\Народный бюджет фото 2018\Никольское\DSC007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1052736"/>
            <a:ext cx="4248472" cy="237626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8" name="Picture 6" descr="D:\Мои документы\КРАСИКОВА ОЛЯ\ИСПОЛНЕНИЕ БЮДЖЕТА 2018\ФОТО 2018 по бюджету\Народный бюджет фото 2018\Никольское\DSC007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3429001"/>
            <a:ext cx="4320479" cy="280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435280" cy="51115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Сельское поселение Никольское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67744" y="6237312"/>
            <a:ext cx="41745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/>
              <a:t>Проект:Ремонт</a:t>
            </a:r>
            <a:r>
              <a:rPr lang="ru-RU" dirty="0" smtClean="0"/>
              <a:t> ДК – на первом месте</a:t>
            </a:r>
            <a:endParaRPr lang="ru-RU" dirty="0"/>
          </a:p>
        </p:txBody>
      </p:sp>
      <p:pic>
        <p:nvPicPr>
          <p:cNvPr id="19458" name="Picture 2" descr="D:\Мои документы\КРАСИКОВА ОЛЯ\ИСПОЛНЕНИЕ БЮДЖЕТА 2018\ФОТО 2018 по бюджету\Народный бюджет фото 2018\Никольское\DSC00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3744416" cy="2520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59" name="Picture 3" descr="D:\Мои документы\КРАСИКОВА ОЛЯ\ИСПОЛНЕНИЕ БЮДЖЕТА 2018\ФОТО 2018 по бюджету\Народный бюджет фото 2018\Никольское\DSC006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980728"/>
            <a:ext cx="3768365" cy="252028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0" name="Picture 4" descr="D:\Мои документы\КРАСИКОВА ОЛЯ\ИСПОЛНЕНИЕ БЮДЖЕТА 2018\ФОТО 2018 по бюджету\Народный бюджет фото 2018\Никольское\DSC0066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501008"/>
            <a:ext cx="3744416" cy="270881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461" name="Picture 5" descr="D:\Мои документы\КРАСИКОВА ОЛЯ\ИСПОЛНЕНИЕ БЮДЖЕТА 2018\ФОТО 2018 по бюджету\Народный бюджет фото 2018\Никольское\DSC0066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573016"/>
            <a:ext cx="3600400" cy="26461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88640"/>
            <a:ext cx="802955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Пермасское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577077" y="5877272"/>
            <a:ext cx="48862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Проект: Детская площадка пос. </a:t>
            </a:r>
            <a:r>
              <a:rPr lang="ru-RU" dirty="0" err="1" smtClean="0"/>
              <a:t>Кудангский</a:t>
            </a:r>
            <a:endParaRPr lang="ru-RU" dirty="0"/>
          </a:p>
        </p:txBody>
      </p:sp>
      <p:pic>
        <p:nvPicPr>
          <p:cNvPr id="20482" name="Picture 2" descr="D:\Мои документы\КРАСИКОВА ОЛЯ\ИСПОЛНЕНИЕ БЮДЖЕТА 2018\ФОТО 2018 по бюджету\Народный бюджет фото 2018\Пермасс\Кудангский\Детская площадка Кудангский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6768752" cy="41764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88640"/>
            <a:ext cx="802955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Пермасское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222814" y="5877272"/>
            <a:ext cx="55948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err="1" smtClean="0"/>
              <a:t>Проект:Светодиодное</a:t>
            </a:r>
            <a:r>
              <a:rPr lang="ru-RU" dirty="0" smtClean="0"/>
              <a:t> освещение пос. </a:t>
            </a:r>
            <a:r>
              <a:rPr lang="ru-RU" dirty="0" err="1" smtClean="0"/>
              <a:t>Кудангский</a:t>
            </a:r>
            <a:endParaRPr lang="ru-RU" dirty="0"/>
          </a:p>
        </p:txBody>
      </p:sp>
      <p:pic>
        <p:nvPicPr>
          <p:cNvPr id="21506" name="Picture 2" descr="D:\Мои документы\КРАСИКОВА ОЛЯ\ИСПОЛНЕНИЕ БЮДЖЕТА 2018\ФОТО 2018 по бюджету\Народный бюджет фото 2018\Пермасс\Кудангский\светодид.освещ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80728"/>
            <a:ext cx="7344816" cy="4896544"/>
          </a:xfrm>
          <a:prstGeom prst="rect">
            <a:avLst/>
          </a:prstGeom>
          <a:noFill/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88640"/>
            <a:ext cx="8029556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Пермасское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5373216"/>
            <a:ext cx="39239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Проект:</a:t>
            </a:r>
          </a:p>
          <a:p>
            <a:pPr algn="ctr"/>
            <a:r>
              <a:rPr lang="ru-RU" dirty="0" smtClean="0"/>
              <a:t>Благоустройство пожарного водоема в д. </a:t>
            </a:r>
            <a:r>
              <a:rPr lang="ru-RU" dirty="0" err="1" smtClean="0"/>
              <a:t>Липово</a:t>
            </a:r>
            <a:endParaRPr lang="ru-RU" dirty="0"/>
          </a:p>
        </p:txBody>
      </p:sp>
      <p:pic>
        <p:nvPicPr>
          <p:cNvPr id="22530" name="Picture 2" descr="D:\Мои документы\КРАСИКОВА ОЛЯ\ИСПОЛНЕНИЕ БЮДЖЕТА 2018\ФОТО 2018 по бюджету\Народный бюджет фото 2018\Пермасс\Липово\Липов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3744416" cy="374441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355976" y="5373216"/>
            <a:ext cx="35283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Проект: </a:t>
            </a:r>
          </a:p>
          <a:p>
            <a:pPr algn="ctr"/>
            <a:r>
              <a:rPr lang="ru-RU" dirty="0" smtClean="0"/>
              <a:t>Благоустройство пожарного водоема в пос. </a:t>
            </a:r>
            <a:r>
              <a:rPr lang="ru-RU" dirty="0" err="1" smtClean="0"/>
              <a:t>Кудангский</a:t>
            </a:r>
            <a:endParaRPr lang="ru-RU" dirty="0"/>
          </a:p>
        </p:txBody>
      </p:sp>
      <p:pic>
        <p:nvPicPr>
          <p:cNvPr id="22531" name="Picture 3" descr="D:\Мои документы\КРАСИКОВА ОЛЯ\ИСПОЛНЕНИЕ БЮДЖЕТА 2018\ФОТО 2018 по бюджету\Народный бюджет фото 2018\Пермасс\Кудангский\Фото Кудангский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412776"/>
            <a:ext cx="4104456" cy="37444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064896" cy="439718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Аргуновское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785786" y="6000768"/>
            <a:ext cx="7098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smtClean="0"/>
              <a:t>Проект: Детская спортивно-игровая площадка</a:t>
            </a:r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692696"/>
            <a:ext cx="5256584" cy="297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5737" y="3140968"/>
            <a:ext cx="5472608" cy="2706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064896" cy="764704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Аргуновское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259632" y="5733256"/>
            <a:ext cx="61561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Проект: Энергосбережение - приобретение светодиодных светильников для уличного освещения</a:t>
            </a:r>
            <a:endParaRPr lang="ru-RU" dirty="0"/>
          </a:p>
        </p:txBody>
      </p:sp>
      <p:pic>
        <p:nvPicPr>
          <p:cNvPr id="1026" name="Picture 2" descr="E:\Реализация проектов Народный бюджет 2018\Аргуновское\DSC006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39752" y="908720"/>
            <a:ext cx="4320480" cy="441666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956376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 smtClean="0"/>
              <a:t>Завражское</a:t>
            </a:r>
            <a:r>
              <a:rPr lang="ru-RU" sz="4000" dirty="0" smtClean="0"/>
              <a:t> сельское поселение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95536" y="4941168"/>
            <a:ext cx="32127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Проект: Живи родник, живи</a:t>
            </a:r>
            <a:endParaRPr lang="ru-RU" dirty="0"/>
          </a:p>
        </p:txBody>
      </p:sp>
      <p:pic>
        <p:nvPicPr>
          <p:cNvPr id="3" name="Picture 2" descr="D:\Мои документы\КРАСИКОВА ОЛЯ\ИСПОЛНЕНИЕ БЮДЖЕТА 2018\ФОТО 2018 по бюджету\Народный бюджет фото 2018\Завражье\P10109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268760"/>
            <a:ext cx="3744417" cy="280831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5" name="Picture 3" descr="D:\Мои документы\КРАСИКОВА ОЛЯ\ИСПОЛНЕНИЕ БЮДЖЕТА 2018\ФОТО 2018 по бюджету\Народный бюджет фото 2018\Завражье\P101096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80928"/>
            <a:ext cx="3871592" cy="29036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7956376" cy="86834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err="1" smtClean="0"/>
              <a:t>Завражское</a:t>
            </a:r>
            <a:r>
              <a:rPr lang="ru-RU" sz="4000" dirty="0" smtClean="0"/>
              <a:t> сельское поселение</a:t>
            </a:r>
            <a:endParaRPr lang="ru-RU" sz="40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59832" y="6093296"/>
            <a:ext cx="2563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Проект: Светлый двор</a:t>
            </a:r>
            <a:endParaRPr lang="ru-RU" dirty="0"/>
          </a:p>
        </p:txBody>
      </p:sp>
      <p:pic>
        <p:nvPicPr>
          <p:cNvPr id="4098" name="Picture 2" descr="D:\Мои документы\КРАСИКОВА ОЛЯ\ИСПОЛНЕНИЕ БЮДЖЕТА 2018\ФОТО 2018 по бюджету\Народный бюджет фото 2018\Завражье\P10109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24744"/>
            <a:ext cx="5112568" cy="479715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142852"/>
            <a:ext cx="8229600" cy="9397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Зеленцовское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5805264"/>
            <a:ext cx="85022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Проекты: </a:t>
            </a:r>
          </a:p>
          <a:p>
            <a:r>
              <a:rPr lang="ru-RU" b="1" dirty="0" smtClean="0"/>
              <a:t>Уличное светодиодное освещение деревень Зеленцово и </a:t>
            </a:r>
            <a:r>
              <a:rPr lang="ru-RU" b="1" dirty="0" err="1" smtClean="0"/>
              <a:t>Слуда</a:t>
            </a:r>
            <a:r>
              <a:rPr lang="ru-RU" b="1" dirty="0" smtClean="0"/>
              <a:t>; </a:t>
            </a:r>
          </a:p>
          <a:p>
            <a:r>
              <a:rPr lang="ru-RU" b="1" dirty="0" smtClean="0"/>
              <a:t>Уличное светодиодное освещение деревень </a:t>
            </a:r>
            <a:r>
              <a:rPr lang="ru-RU" b="1" dirty="0" err="1" smtClean="0"/>
              <a:t>Милофаново</a:t>
            </a:r>
            <a:r>
              <a:rPr lang="ru-RU" b="1" dirty="0" smtClean="0"/>
              <a:t> и </a:t>
            </a:r>
            <a:r>
              <a:rPr lang="ru-RU" b="1" dirty="0" err="1" smtClean="0"/>
              <a:t>Скочково</a:t>
            </a:r>
            <a:r>
              <a:rPr lang="ru-RU" b="1" dirty="0" smtClean="0"/>
              <a:t>.</a:t>
            </a:r>
            <a:endParaRPr lang="ru-RU" dirty="0"/>
          </a:p>
        </p:txBody>
      </p:sp>
      <p:pic>
        <p:nvPicPr>
          <p:cNvPr id="5122" name="Picture 2" descr="D:\Мои документы\КРАСИКОВА ОЛЯ\ИСПОЛНЕНИЕ БЮДЖЕТА 2018\ФОТО 2018 по бюджету\Народный бюджет фото 2018\Зеленцово\PB1913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196752"/>
            <a:ext cx="3456384" cy="219678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3" name="Picture 3" descr="D:\Мои документы\КРАСИКОВА ОЛЯ\ИСПОЛНЕНИЕ БЮДЖЕТА 2018\ФОТО 2018 по бюджету\Народный бюджет фото 2018\Зеленцово\PB1913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11760" y="3429000"/>
            <a:ext cx="3528392" cy="24126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124" name="Picture 4" descr="D:\Мои документы\КРАСИКОВА ОЛЯ\ИСПОЛНЕНИЕ БЮДЖЕТА 2018\ФОТО 2018 по бюджету\Народный бюджет фото 2018\Зеленцово\PB1913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1268760"/>
            <a:ext cx="3576729" cy="208890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dirty="0" err="1" smtClean="0"/>
              <a:t>Кемское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6093296"/>
            <a:ext cx="8005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Спортивно-игровая площадка «Здоровое детство» (п. Борок)</a:t>
            </a:r>
            <a:endParaRPr lang="ru-RU" dirty="0"/>
          </a:p>
        </p:txBody>
      </p:sp>
      <p:pic>
        <p:nvPicPr>
          <p:cNvPr id="6146" name="Picture 2" descr="D:\Мои документы\КРАСИКОВА ОЛЯ\ИСПОЛНЕНИЕ БЮДЖЕТА 2018\ФОТО 2018 по бюджету\Народный бюджет фото 2018\кема\IMAG0119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836712"/>
            <a:ext cx="4382544" cy="262411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147" name="Picture 3" descr="D:\Мои документы\КРАСИКОВА ОЛЯ\ИСПОЛНЕНИЕ БЮДЖЕТА 2018\ФОТО 2018 по бюджету\Народный бюджет фото 2018\кема\IMAG012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3429000"/>
            <a:ext cx="4202895" cy="251654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dirty="0" err="1" smtClean="0"/>
              <a:t>Кемское</a:t>
            </a:r>
            <a:r>
              <a:rPr lang="ru-RU" dirty="0" smtClean="0"/>
              <a:t> сельское поселение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142976" y="6000768"/>
            <a:ext cx="43909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Проект: Пожарный водоем (п. Борок)</a:t>
            </a:r>
            <a:endParaRPr lang="ru-RU" dirty="0"/>
          </a:p>
        </p:txBody>
      </p:sp>
      <p:pic>
        <p:nvPicPr>
          <p:cNvPr id="7170" name="Picture 2" descr="D:\Мои документы\КРАСИКОВА ОЛЯ\ИСПОЛНЕНИЕ БЮДЖЕТА 2018\ФОТО 2018 по бюджету\Народный бюджет фото 2018\кема\IMG_20181114_1408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908720"/>
            <a:ext cx="4934739" cy="296084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171" name="Picture 3" descr="D:\Мои документы\КРАСИКОВА ОЛЯ\ИСПОЛНЕНИЕ БЮДЖЕТА 2018\ФОТО 2018 по бюджету\Народный бюджет фото 2018\кема\IMG_20181114_1410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780928"/>
            <a:ext cx="4464496" cy="296673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Изящная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915</TotalTime>
  <Words>332</Words>
  <Application>Microsoft Office PowerPoint</Application>
  <PresentationFormat>Экран (4:3)</PresentationFormat>
  <Paragraphs>57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Изящная</vt:lpstr>
      <vt:lpstr>Реализация проектов «Народный бюджет» в Никольском муниципальном районе  в 2018 году.</vt:lpstr>
      <vt:lpstr>МО г. Никольск</vt:lpstr>
      <vt:lpstr>Аргуновское сельское поселение</vt:lpstr>
      <vt:lpstr>Аргуновское сельское поселение</vt:lpstr>
      <vt:lpstr>Завражское сельское поселение</vt:lpstr>
      <vt:lpstr>Завражское сельское поселение</vt:lpstr>
      <vt:lpstr>Зеленцовское сельское поселение</vt:lpstr>
      <vt:lpstr>Кемское сельское поселение</vt:lpstr>
      <vt:lpstr>Кемское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Краснополянское сельское поселение</vt:lpstr>
      <vt:lpstr>Сельское поселение Никольское</vt:lpstr>
      <vt:lpstr>Сельское поселение Никольское</vt:lpstr>
      <vt:lpstr>Пермасское сельское поселение</vt:lpstr>
      <vt:lpstr>Пермасское сельское поселение</vt:lpstr>
      <vt:lpstr>Пермасское сельское поселение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проектов «Народный бюджет» в Никольском муниципальном районе в 2017 году.</dc:title>
  <cp:lastModifiedBy>Е.Н.Баданина</cp:lastModifiedBy>
  <cp:revision>112</cp:revision>
  <dcterms:modified xsi:type="dcterms:W3CDTF">2018-12-14T11:42:56Z</dcterms:modified>
</cp:coreProperties>
</file>