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6"/>
  </p:notesMasterIdLst>
  <p:sldIdLst>
    <p:sldId id="256" r:id="rId2"/>
    <p:sldId id="313" r:id="rId3"/>
    <p:sldId id="288" r:id="rId4"/>
    <p:sldId id="295" r:id="rId5"/>
    <p:sldId id="296" r:id="rId6"/>
    <p:sldId id="257" r:id="rId7"/>
    <p:sldId id="258" r:id="rId8"/>
    <p:sldId id="259" r:id="rId9"/>
    <p:sldId id="289" r:id="rId10"/>
    <p:sldId id="260" r:id="rId11"/>
    <p:sldId id="298" r:id="rId12"/>
    <p:sldId id="297" r:id="rId13"/>
    <p:sldId id="262" r:id="rId14"/>
    <p:sldId id="299" r:id="rId15"/>
    <p:sldId id="264" r:id="rId16"/>
    <p:sldId id="300" r:id="rId17"/>
    <p:sldId id="301" r:id="rId18"/>
    <p:sldId id="302" r:id="rId19"/>
    <p:sldId id="270" r:id="rId20"/>
    <p:sldId id="271" r:id="rId21"/>
    <p:sldId id="272" r:id="rId22"/>
    <p:sldId id="273" r:id="rId23"/>
    <p:sldId id="274" r:id="rId24"/>
    <p:sldId id="290" r:id="rId25"/>
    <p:sldId id="303" r:id="rId26"/>
    <p:sldId id="305" r:id="rId27"/>
    <p:sldId id="306" r:id="rId28"/>
    <p:sldId id="307" r:id="rId29"/>
    <p:sldId id="308" r:id="rId30"/>
    <p:sldId id="309" r:id="rId31"/>
    <p:sldId id="282" r:id="rId32"/>
    <p:sldId id="294" r:id="rId33"/>
    <p:sldId id="310" r:id="rId34"/>
    <p:sldId id="31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FDEA"/>
    <a:srgbClr val="C1D6FF"/>
    <a:srgbClr val="F9B9C4"/>
    <a:srgbClr val="A1EDE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667" autoAdjust="0"/>
    <p:restoredTop sz="94140" autoAdjust="0"/>
  </p:normalViewPr>
  <p:slideViewPr>
    <p:cSldViewPr>
      <p:cViewPr varScale="1">
        <p:scale>
          <a:sx n="74" d="100"/>
          <a:sy n="74" d="100"/>
        </p:scale>
        <p:origin x="-108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3B160-D80C-4C38-B042-DB02148F34C9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7BEBD-1CB5-4A09-AE92-DF7DB29F7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7BEBD-1CB5-4A09-AE92-DF7DB29F7C6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27784" y="3140968"/>
            <a:ext cx="6408712" cy="302433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Реализация проектов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«Народный бюджет»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в Никольском муниципальном районе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в 2019 году.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606" name="AutoShape 6" descr="https://s16.stc.all.kpcdn.net/share/i/12/10271132/inx96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8" name="AutoShape 8" descr="https://s16.stc.all.kpcdn.net/share/i/12/10271132/inx96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10" name="AutoShape 10" descr="https://pbs.twimg.com/media/DU4AXXWW0AAWz5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594" name="AutoShape 2" descr="https://go-pevek.ru/images/news2019/inx96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0596" name="Picture 4" descr="C:\Documents and Settings\Е.Н.Баданина.K14\Рабочий стол\inx960x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64724"/>
            <a:ext cx="6552728" cy="36963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Зеленцовское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103425" name="Rectangle 1"/>
          <p:cNvSpPr>
            <a:spLocks noChangeArrowheads="1"/>
          </p:cNvSpPr>
          <p:nvPr/>
        </p:nvSpPr>
        <p:spPr bwMode="auto">
          <a:xfrm>
            <a:off x="395536" y="5229200"/>
            <a:ext cx="81369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 «Изготовление и установка стендов со списками павших и воевавших в годы Великой Отечественной войны»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5877272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В рамках реализации проекта изготовлены и установлены в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д.Милофаново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  стенда со списками воевавших и павших в ВОВ земляков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Зеленцовского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сельского поселения.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Проект реализован на сумму 36000,00 рублей.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D:\Мои документы\КРАСИКОВА ОЛЯ\ИСПОЛНЕНИЕ БЮДЖЕТА 2019\НАРОДНЫЙ БЮДЖЕТ\ФОТО ПОСЕЛЕНИЙ\Зеленцово\Изготовление и установка стендов со списками павших и воевавших в годы Великой отечественной войны\P71215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8136904" cy="4491038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0"/>
            <a:ext cx="8229600" cy="93978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0" i="0" u="none" strike="noStrike" kern="1200" cap="small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Зеленцовское</a:t>
            </a:r>
            <a:r>
              <a:rPr kumimoji="0" lang="ru-RU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сельское поселение</a:t>
            </a:r>
            <a:endParaRPr kumimoji="0" lang="ru-RU" sz="30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5013176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«Строительство спортивной площадки в д. Зеленцово»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107504" y="5383668"/>
            <a:ext cx="79208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рамках реализации проекта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обустроена детская игровая площадка  в д. Зеленцово: произведена отсыпка площадки песчаной смесью, установлено ограждение 240 м.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Проект реализован на сумму 99000,00 рублей.</a:t>
            </a:r>
          </a:p>
        </p:txBody>
      </p:sp>
      <p:pic>
        <p:nvPicPr>
          <p:cNvPr id="128004" name="Picture 4" descr="D:\Мои документы\КРАСИКОВА ОЛЯ\ИСПОЛНЕНИЕ БЮДЖЕТА 2019\фото\Народный бюджет\Зеленцово\Строительство спортивной площадки в д.Зеленцово\P8071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4248472" cy="288032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8005" name="Picture 5" descr="D:\Мои документы\КРАСИКОВА ОЛЯ\ИСПОЛНЕНИЕ БЮДЖЕТА 2019\фото\Народный бюджет\Зеленцово\Строительство спортивной площадки в д.Зеленцово\P8071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204864"/>
            <a:ext cx="4176464" cy="280831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4869160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«Уличное светодиодное освещение деревень Красавино 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Рокуново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977" name="Rectangle 1"/>
          <p:cNvSpPr>
            <a:spLocks noChangeArrowheads="1"/>
          </p:cNvSpPr>
          <p:nvPr/>
        </p:nvSpPr>
        <p:spPr bwMode="auto">
          <a:xfrm>
            <a:off x="395536" y="5589240"/>
            <a:ext cx="777686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рамках проекта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приобретены и заменены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30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энергозатратных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светильников 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энергосберегающие.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Проект реализован на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сумму 9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9000,00 рублей.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39784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Зеленцовское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pic>
        <p:nvPicPr>
          <p:cNvPr id="1027" name="Picture 3" descr="D:\Мои документы\КРАСИКОВА ОЛЯ\ИСПОЛНЕНИЕ БЮДЖЕТА 2019\НАРОДНЫЙ БЮДЖЕТ\ФОТО ПОСЕЛЕНИЙ\Зеленцово\Улисное светодиодное освещение деревень Красавино и Рокуново\P81515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2808312" cy="288032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8" name="Picture 4" descr="D:\Мои документы\КРАСИКОВА ОЛЯ\ИСПОЛНЕНИЕ БЮДЖЕТА 2019\НАРОДНЫЙ БЮДЖЕТ\ФОТО ПОСЕЛЕНИЙ\Зеленцово\Улисное светодиодное освещение деревень Красавино и Рокуново\P81515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844824"/>
            <a:ext cx="2880319" cy="299888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9" name="Picture 5" descr="D:\Мои документы\КРАСИКОВА ОЛЯ\ИСПОЛНЕНИЕ БЮДЖЕТА 2019\НАРОДНЫЙ БЮДЖЕТ\ФОТО ПОСЕЛЕНИЙ\Зеленцово\Улисное светодиодное освещение деревень Красавино и Рокуново\P80815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908720"/>
            <a:ext cx="2736304" cy="2952328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Кемское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5157192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«Пожарный водоем д.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Путилово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5589240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В рамках реализации проекта обустроен пожарный водоем в 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д.Путилово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 установлено ограждение и табличка  с обозначением «Пожарный водоем», расчищен подъезд к пожарному водоему.</a:t>
            </a:r>
          </a:p>
          <a:p>
            <a:pPr lvl="0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Проект реализован на сумму 60000,00 рублей.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ои документы\КРАСИКОВА ОЛЯ\ИСПОЛНЕНИЕ БЮДЖЕТА 2019\НАРОДНЫЙ БЮДЖЕТ\ФОТО ПОСЕЛЕНИЙ\Кема\Пожарный водоем д.Путилово\IMG-20191206-WA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204864"/>
            <a:ext cx="4786645" cy="286450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7" name="Picture 3" descr="D:\Мои документы\КРАСИКОВА ОЛЯ\ИСПОЛНЕНИЕ БЮДЖЕТА 2019\НАРОДНЫЙ БЮДЖЕТ\ФОТО ПОСЕЛЕНИЙ\Кема\Пожарный водоем д.Путилово\IMG-20191206-WA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4283968" cy="2563687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1"/>
          <p:cNvSpPr>
            <a:spLocks noChangeArrowheads="1"/>
          </p:cNvSpPr>
          <p:nvPr/>
        </p:nvSpPr>
        <p:spPr bwMode="auto">
          <a:xfrm>
            <a:off x="323528" y="5301208"/>
            <a:ext cx="777686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рамках проекта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пос. Борок осуществлена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замена существующих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энергозатратных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светильников уличного освещения на энергосберегающие в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количестве 30 штук.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 реализован на сумму 100000,00 рублей.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4509120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 «Энергосберегающие светильники  уличного освещения»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0"/>
            <a:ext cx="8229600" cy="7857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small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Кемское сельское поселение</a:t>
            </a:r>
            <a:endParaRPr kumimoji="0" lang="ru-RU" sz="30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:\Мои документы\КРАСИКОВА ОЛЯ\ИСПОЛНЕНИЕ БЮДЖЕТА 2019\НАРОДНЫЙ БЮДЖЕТ\ФОТО ПОСЕЛЕНИЙ\Кемское\Энергосберегающие светильники уличного освещения\3b113e86-5092-4542-ad91-e97dedad9a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764704"/>
            <a:ext cx="4215741" cy="352839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7" name="Picture 3" descr="D:\Мои документы\КРАСИКОВА ОЛЯ\ИСПОЛНЕНИЕ БЮДЖЕТА 2019\НАРОДНЫЙ БЮДЖЕТ\ФОТО ПОСЕЛЕНИЙ\Кемское\Энергосберегающие светильники уличного освещения\a99acd46-8488-4718-8443-7cc65cb4515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4378086" cy="352839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35696" y="4869160"/>
            <a:ext cx="5652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«Детская игровая площадка д.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Путилово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5373216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В рамках реализации проекта осуществлено благоустройство детской площадки, приобретены и установлены  2 скамьи, качели, качалка-балансир, качалка 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пружине-мотоцикл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Проект реализован на сумму 80000 рублей.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57200" y="0"/>
            <a:ext cx="8229600" cy="78579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Кемское</a:t>
            </a:r>
            <a:r>
              <a:rPr kumimoji="0" lang="ru-RU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сельское поселение</a:t>
            </a:r>
            <a:endParaRPr kumimoji="0" lang="ru-RU" sz="30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D:\Мои документы\КРАСИКОВА ОЛЯ\ИСПОЛНЕНИЕ БЮДЖЕТА 2019\НАРОДНЫЙ БЮДЖЕТ\ФОТО ПОСЕЛЕНИЙ\Кема\Детская игровая площадка д.Путилово\IMG-20191206-WA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7488832" cy="4050675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09600" y="152400"/>
            <a:ext cx="8229600" cy="78579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Кемское</a:t>
            </a:r>
            <a:r>
              <a:rPr kumimoji="0" lang="ru-RU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сельское поселение</a:t>
            </a:r>
            <a:endParaRPr kumimoji="0" lang="ru-RU" sz="30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39752" y="5085184"/>
            <a:ext cx="4301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«Пусть звонко льется музыка»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5589240"/>
            <a:ext cx="7488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В рамках реализации проекта приобретено звуковое оборудование - акустическая система, микшер, стойки для микрофонов, микрофоны,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триноги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для колонок) для МБУК «Борковской Дом культуры».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Проект реализован на сумму 140000,00 рублей.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Мои документы\КРАСИКОВА ОЛЯ\ИСПОЛНЕНИЕ БЮДЖЕТА 2019\НАРОДНЫЙ БЮДЖЕТ\ФОТО ПОСЕЛЕНИЙ\Кема\Пусть звонко льется музыка\IMG_20191017_081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2808312" cy="394704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100" name="Picture 4" descr="D:\Мои документы\КРАСИКОВА ОЛЯ\ИСПОЛНЕНИЕ БЮДЖЕТА 2019\НАРОДНЫЙ БЮДЖЕТ\ФОТО ПОСЕЛЕНИЙ\Кема\Пусть звонко льется музыка\IMG_20191017_081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980728"/>
            <a:ext cx="2941618" cy="392737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101" name="Picture 5" descr="D:\Мои документы\КРАСИКОВА ОЛЯ\ИСПОЛНЕНИЕ БЮДЖЕТА 2019\НАРОДНЫЙ БЮДЖЕТ\ФОТО ПОСЕЛЕНИЙ\Кема\Пусть звонко льется музыка\IMG_20191017_0814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980728"/>
            <a:ext cx="2664296" cy="388843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9632" y="5013176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«Приобретение тренажеров для жителей д.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Верховино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5589240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В рамках реализации проекта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д.Верховино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приобретено  и установлено  спортивное оборудование: силовой тренажер, беговая дорожка, велотренажер.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Проект реализован на сумму 40000,00 рублей.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57200" y="0"/>
            <a:ext cx="8229600" cy="78579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Кемское</a:t>
            </a:r>
            <a:r>
              <a:rPr kumimoji="0" lang="ru-RU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сельское поселение</a:t>
            </a:r>
            <a:endParaRPr kumimoji="0" lang="ru-RU" sz="30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0050" name="Picture 2" descr="D:\Мои документы\КРАСИКОВА ОЛЯ\ИСПОЛНЕНИЕ БЮДЖЕТА 2019\фото\Народный бюджет\Кема\Проект Приобретение тренажеров для жителей д. Верховино\IMG-20191209-WA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6912768" cy="338437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0"/>
            <a:ext cx="8229600" cy="78579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Кемское</a:t>
            </a:r>
            <a:r>
              <a:rPr kumimoji="0" lang="ru-RU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сельское поселение</a:t>
            </a:r>
            <a:endParaRPr kumimoji="0" lang="ru-RU" sz="30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4653136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«Благоустройство территории памятника павшим в годы ВОВ в пос. Борок»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301208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В рамках реализации проекта осуществлено благоустройство территории памятника павшим в годы ВОВ в пос. Борок : устройство дорожки к памятнику, установлены 6 скамеек, произведена покраска ограждения, произведен мелкий ремонт памятника, установлена вывеска.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Проект реализован на сумму 80000,00 рублей.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Мои документы\КРАСИКОВА ОЛЯ\ИСПОЛНЕНИЕ БЮДЖЕТА 2019\НАРОДНЫЙ БЮДЖЕТ\ФОТО ПОСЕЛЕНИЙ\Кема\Благоустройство территории памятника  павшим в году ВОВ в пос. Борок\IMG_20190724_1135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5"/>
            <a:ext cx="4230087" cy="316835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5" name="Picture 3" descr="D:\Мои документы\КРАСИКОВА ОЛЯ\ИСПОЛНЕНИЕ БЮДЖЕТА 2019\НАРОДНЫЙ БЮДЖЕТ\ФОТО ПОСЕЛЕНИЙ\Кема\Благоустройство территории памятника  павшим в году ВОВ в пос. Борок\IMG_20190724_093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628800"/>
            <a:ext cx="4176464" cy="302433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543956" cy="764704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Краснополянское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5445224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Благоустройство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пожарного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водоема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д.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Родюкино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7" name="Picture 3" descr="D:\Мои документы\КРАСИКОВА ОЛЯ\ИСПОЛНЕНИЕ БЮДЖЕТА 2019\НАРОДНЫЙ БЮДЖЕТ\Народный бюджет\Краснополяьк\Благоустройство пожарного водоема д.Родюкино\IMG_20190809_080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780928"/>
            <a:ext cx="4104456" cy="273630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8" name="Picture 4" descr="D:\Мои документы\КРАСИКОВА ОЛЯ\ИСПОЛНЕНИЕ БЮДЖЕТА 2019\НАРОДНЫЙ БЮДЖЕТ\Народный бюджет\Краснополяьк\Благоустройство пожарного водоема д.Родюкино\IMG_20190725_100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4104456" cy="302433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9512" y="5780782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В рамках реализации проекта осуществлено углубление дна пожарного  водоема, расчистка  прилегающей территории от кустарников и деревьев, установлено ограждение и табличка с обозначением «Пожарный водоем»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Проект реализован на сумму  130000,00 рублей.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23528" y="1412776"/>
          <a:ext cx="8208912" cy="4654426"/>
        </p:xfrm>
        <a:graphic>
          <a:graphicData uri="http://schemas.openxmlformats.org/drawingml/2006/table">
            <a:tbl>
              <a:tblPr/>
              <a:tblGrid>
                <a:gridCol w="1015536"/>
                <a:gridCol w="3127280"/>
                <a:gridCol w="2158538"/>
                <a:gridCol w="1907558"/>
              </a:tblGrid>
              <a:tr h="9361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2000" b="1" i="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2000" b="1" i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2000" b="1" i="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20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Поселение </a:t>
                      </a:r>
                      <a:endParaRPr lang="ru-RU" sz="20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Количество</a:t>
                      </a:r>
                      <a:r>
                        <a:rPr lang="ru-RU" sz="2000" b="1" i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проектов</a:t>
                      </a:r>
                      <a:endParaRPr lang="ru-RU" sz="20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Общая сумма,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рублей</a:t>
                      </a:r>
                      <a:endParaRPr lang="ru-RU" sz="20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81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i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4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i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МО г. Никольск</a:t>
                      </a:r>
                      <a:endParaRPr lang="ru-RU" sz="24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400" b="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623.737,86</a:t>
                      </a:r>
                      <a:endParaRPr lang="ru-RU" sz="2400" b="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81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i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4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i="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Аргуновское</a:t>
                      </a:r>
                      <a:endParaRPr lang="ru-RU" sz="24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400" b="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185.000,00</a:t>
                      </a:r>
                      <a:endParaRPr lang="ru-RU" sz="2400" b="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581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i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4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i="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Завражское</a:t>
                      </a:r>
                      <a:endParaRPr lang="ru-RU" sz="24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400" b="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127.000,00</a:t>
                      </a:r>
                      <a:endParaRPr lang="ru-RU" sz="2400" b="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977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i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4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ED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i="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Зеленцовское</a:t>
                      </a:r>
                      <a:endParaRPr lang="ru-RU" sz="24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400" b="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234.000,00</a:t>
                      </a:r>
                      <a:endParaRPr lang="ru-RU" sz="2400" b="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EDED"/>
                    </a:solidFill>
                  </a:tcPr>
                </a:tc>
              </a:tr>
              <a:tr h="471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i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4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9C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i="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Кемское</a:t>
                      </a:r>
                      <a:endParaRPr lang="ru-RU" sz="24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9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400" b="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9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500.000,00</a:t>
                      </a:r>
                      <a:endParaRPr lang="ru-RU" sz="2400" b="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9C4"/>
                    </a:solidFill>
                  </a:tcPr>
                </a:tc>
              </a:tr>
              <a:tr h="4581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i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4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i="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Краснополянское</a:t>
                      </a:r>
                      <a:endParaRPr lang="ru-RU" sz="24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2400" b="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2.430.000,00</a:t>
                      </a:r>
                      <a:endParaRPr lang="ru-RU" sz="2400" b="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6FF"/>
                    </a:solidFill>
                  </a:tcPr>
                </a:tc>
              </a:tr>
              <a:tr h="4581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i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24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D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i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Никольское</a:t>
                      </a:r>
                      <a:endParaRPr lang="ru-RU" sz="24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D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2400" b="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D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i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290.000,00</a:t>
                      </a:r>
                      <a:endParaRPr lang="ru-RU" sz="2400" b="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DEA"/>
                    </a:solidFill>
                  </a:tcPr>
                </a:tc>
              </a:tr>
              <a:tr h="45814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ВСЕГО:</a:t>
                      </a:r>
                      <a:endParaRPr lang="ru-RU" sz="24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endParaRPr lang="ru-RU" sz="24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4.389.737,86</a:t>
                      </a:r>
                      <a:endParaRPr lang="ru-RU" sz="24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6540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Общая информация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 реализованных</a:t>
            </a:r>
            <a:r>
              <a:rPr kumimoji="0" lang="ru-RU" sz="2700" b="0" i="0" u="none" strike="noStrike" kern="1200" cap="small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проектах</a:t>
            </a:r>
            <a:endParaRPr kumimoji="0" lang="ru-RU" sz="27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543956" cy="764704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Краснополянское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pic>
        <p:nvPicPr>
          <p:cNvPr id="6" name="Picture 2" descr="D:\Мои документы\КРАСИКОВА ОЛЯ\ИСПОЛНЕНИЕ БЮДЖЕТА 2019\НАРОДНЫЙ БЮДЖЕТ\Народный бюджет\Краснополяьк\Благоустройство пожарного водоема в п.Левобережный\IMG_20191015_101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924944"/>
            <a:ext cx="4032448" cy="244827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83568" y="5373216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Благоустройство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пожарного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водоема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в п.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Левобережный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050" name="Picture 2" descr="D:\Мои документы\КРАСИКОВА ОЛЯ\ИСПОЛНЕНИЕ БЮДЖЕТА 2019\НАРОДНЫЙ БЮДЖЕТ\Народный бюджет\Краснополяьк\Благоустройство пожарного водоема в п.Левобережный\IMG_20191015_1552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692696"/>
            <a:ext cx="4100054" cy="223224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051" name="Picture 3" descr="D:\Мои документы\КРАСИКОВА ОЛЯ\ИСПОЛНЕНИЕ БЮДЖЕТА 2019\НАРОДНЫЙ БЮДЖЕТ\Народный бюджет\Краснополяьк\Благоустройство пожарного водоема в п.Левобережный\IMG_20191015_1547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735448"/>
            <a:ext cx="3888432" cy="218949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51520" y="5661248"/>
            <a:ext cx="78315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В рамках реализации проекта осуществлено благоустройство  пожарного водоема и прилегающей территории: установлены трубы для подачи воды в водоем,  расчищена территория для подъезда к пожарному водоему.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Проект реализован на сумму  110000,00 рублей.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543956" cy="764704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Краснополянское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pic>
        <p:nvPicPr>
          <p:cNvPr id="4" name="Picture 3" descr="D:\Мои документы\КРАСИКОВА ОЛЯ\ИСПОЛНЕНИЕ БЮДЖЕТА 2019\фото\Народный бюджет\краснополянское\Обустройство пожарного водоема д.Ивантец\IMG_20190917_133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4104456" cy="288032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043608" y="5229200"/>
            <a:ext cx="65527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Благоустройство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пожарного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водоема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д.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Ивантец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4" name="Picture 2" descr="D:\Мои документы\КРАСИКОВА ОЛЯ\ИСПОЛНЕНИЕ БЮДЖЕТА 2019\НАРОДНЫЙ БЮДЖЕТ\Народный бюджет\Краснополяьк\Благоустройство пожарного водоема д.Ивантец\IMG_20190917_133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276872"/>
            <a:ext cx="4248472" cy="291302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23528" y="5534561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В рамках реализации проекта осуществлены мероприятия по благоустройству территории пожарного водоема в 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д.Ивантец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углублено дно водоема, расчищена территория  от кустарников и подсыпана территория для подъезда к водоему.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Проект реализован на сумму  110000,00 рублей.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543956" cy="778098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Краснополянское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4509120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Благоустройство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рекреационной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зоны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229200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В рамках реализации проекта проведено благоустройство  территории в д. Бутова Курья с разбивкой фруктово-ягодного сада.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Проект реализован на сумму 130000,00 рублей.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Мои документы\КРАСИКОВА ОЛЯ\ИСПОЛНЕНИЕ БЮДЖЕТА 2019\НАРОДНЫЙ БЮДЖЕТ\Народный бюджет\Краснополяьк\Благоустройство рекреационной зоны\IMG_20191010_1254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980728"/>
            <a:ext cx="4124057" cy="324036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099" name="Picture 3" descr="D:\Мои документы\КРАСИКОВА ОЛЯ\ИСПОЛНЕНИЕ БЮДЖЕТА 2019\НАРОДНЫЙ БЮДЖЕТ\Народный бюджет\Краснополяьк\Благоустройство рекреационной зоны\IMG_20191010_125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4104456" cy="3312368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75656" y="5373216"/>
            <a:ext cx="6804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«Уборка деревьев в населенном пункте»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543956" cy="764704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Краснополянское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5661248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В рамках реализации проекта осуществлена уборка высокорослых деревьев (тополей) в д.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Кожаево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Проект реализован на сумму 160000,00 рублей.</a:t>
            </a:r>
          </a:p>
        </p:txBody>
      </p:sp>
      <p:pic>
        <p:nvPicPr>
          <p:cNvPr id="5123" name="Picture 3" descr="D:\Мои документы\КРАСИКОВА ОЛЯ\ИСПОЛНЕНИЕ БЮДЖЕТА 2019\НАРОДНЫЙ БЮДЖЕТ\Народный бюджет\Краснополяьк\Уборка деревьев в населенном пункте\IMG_20190520_1116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908720"/>
            <a:ext cx="2688298" cy="216024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6" name="Picture 2" descr="D:\Мои документы\КРАСИКОВА ОЛЯ\ИСПОЛНЕНИЕ БЮДЖЕТА 2019\НАРОДНЫЙ БЮДЖЕТ\ФОТ ПОСЕЛЕНИЙ\Краснополяьк\Уборка деревьев в населенном пункте\IMG_20190520_1339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140968"/>
            <a:ext cx="4104456" cy="218432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7" name="Picture 3" descr="D:\Мои документы\КРАСИКОВА ОЛЯ\ИСПОЛНЕНИЕ БЮДЖЕТА 2019\НАРОДНЫЙ БЮДЖЕТ\ФОТ ПОСЕЛЕНИЙ\Краснополяьк\Уборка деревьев в населенном пункте\IMG_20190520_1253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908720"/>
            <a:ext cx="3106144" cy="216024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8" name="Picture 4" descr="D:\Мои документы\КРАСИКОВА ОЛЯ\ИСПОЛНЕНИЕ БЮДЖЕТА 2019\НАРОДНЫЙ БЮДЖЕТ\ФОТ ПОСЕЛЕНИЙ\Краснополяьк\Уборка деревьев в населенном пункте\IMG_20190520_151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980728"/>
            <a:ext cx="2520280" cy="4032448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543956" cy="764704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Краснополянское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653136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Детская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спортивно-игровая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площадка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Веселый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уголок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D:\Мои документы\КРАСИКОВА ОЛЯ\ИСПОЛНЕНИЕ БЮДЖЕТА 2019\НАРОДНЫЙ БЮДЖЕТ\ФОТ ПОСЕЛЕНИЙ\Краснополяьк\Детская спортивно-игровая площадка Веселый уголок\IMG_20190829_163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352928" cy="396044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9512" y="5103674"/>
            <a:ext cx="799288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В рамках реализации проекта  приобретено и установлено детское оборудование для детской спортивно-игровой площадки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д.Скочково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детский спортивный комплекс, качалка, детский игровой комплекс, закуплены  и установлены  железные столбы для ограждения площадки; установлено деревянное ограждение.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Проект реализован на сумму 180000,00 рублей.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543956" cy="764704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Краснополянское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5157192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Детская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спортивно-игровая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площадка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Капелька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D:\Мои документы\КРАСИКОВА ОЛЯ\ИСПОЛНЕНИЕ БЮДЖЕТА 2019\НАРОДНЫЙ БЮДЖЕТ\ФОТО ПОСЕЛЕНИЙ\краснополянское\Нюненьга\IMG_20190514_113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4130640" cy="238851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5" name="Picture 3" descr="D:\Мои документы\КРАСИКОВА ОЛЯ\ИСПОЛНЕНИЕ БЮДЖЕТА 2019\НАРОДНЫЙ БЮДЖЕТ\ФОТ ПОСЕЛЕНИЙ\Краснополяьк\Детская спортивно-игровая площадка Капелька\IMG_20190911_132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564904"/>
            <a:ext cx="3512497" cy="263437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4" name="Picture 2" descr="D:\Мои документы\КРАСИКОВА ОЛЯ\ИСПОЛНЕНИЕ БЮДЖЕТА 2019\НАРОДНЫЙ БЮДЖЕТ\ФОТ ПОСЕЛЕНИЙ\Краснополяьк\Детская спортивно-игровая площадка Капелька\IMG_20190911_1326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692696"/>
            <a:ext cx="3312368" cy="2484275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07504" y="5404574"/>
            <a:ext cx="81358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рамках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реализации проекта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приобретено и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установлено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оборудование для детской спортивно-игровой площадки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п.Нюненьга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детский спортивный комплекс, качалки, качели, детский игровой комплекс, столбики железные и 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деревянное ограждение 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территории  площадки.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Проект реализован на сумму 200000,00 рублей.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350100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Проекты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Светлая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деревня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«Светлая улица»,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«Светлый уголок», «Светлый поселок»</a:t>
            </a: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07504" y="4120480"/>
            <a:ext cx="8352928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рамках «</a:t>
            </a:r>
            <a:r>
              <a:rPr kumimoji="0" lang="ru-RU" sz="15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Народного бюджета» 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реализовано 4 </a:t>
            </a:r>
            <a:r>
              <a:rPr lang="ru-RU" sz="15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проекта по замене существующих </a:t>
            </a:r>
            <a:r>
              <a:rPr lang="ru-RU" sz="15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энергозатратных</a:t>
            </a:r>
            <a:r>
              <a:rPr lang="ru-RU" sz="15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светильников уличного освещения на энергосберегающие.</a:t>
            </a:r>
            <a:endParaRPr kumimoji="0" lang="ru-RU" sz="1500" b="0" i="0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500" baseline="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проекту</a:t>
            </a:r>
            <a:r>
              <a:rPr lang="ru-RU" sz="15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«Светлая улица»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приобретены и установлены </a:t>
            </a:r>
            <a:r>
              <a:rPr lang="ru-RU" sz="15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д.Осиново 40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ламп светодиодного освещения. Проект реализован на сумму 230000,00 рублей.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проекту 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«Светлая деревня»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приобретены и установлены в д.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Кожаево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38 ламп светодиодного освещения. Проект реализован на сумму 220000,00 рублей.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проекту «Светлый поселок»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приобретены и установлены в </a:t>
            </a:r>
            <a:r>
              <a:rPr lang="ru-RU" sz="15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п. Левобережный 35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ламп светодиодного освещения.</a:t>
            </a:r>
            <a:r>
              <a:rPr lang="ru-RU" sz="15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Проект реализован на сумму 200000,00 рублей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проекту «Светлый уголок»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приобретены и установлены в </a:t>
            </a:r>
            <a:r>
              <a:rPr lang="ru-RU" sz="15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п. Молодежный 26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ламп светодиодного освещения. Проект реализован на сумму 150000,00 рублей.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95536" y="0"/>
            <a:ext cx="8543956" cy="76470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0" i="0" u="none" strike="noStrike" kern="1200" cap="small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900" b="0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Краснополянское</a:t>
            </a:r>
            <a:r>
              <a:rPr kumimoji="0" lang="ru-RU" sz="39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сельское поселение</a:t>
            </a:r>
            <a:endParaRPr kumimoji="0" lang="ru-RU" sz="39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:\Мои документы\КРАСИКОВА ОЛЯ\ИСПОЛНЕНИЕ БЮДЖЕТА 2019\НАРОДНЫЙ БЮДЖЕТ\ФОТО ПОСЕЛЕНИЙ\Краснополянское\уличное-\IMG_20200204_180420_H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2232248" cy="288032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7" name="Picture 3" descr="D:\Мои документы\КРАСИКОВА ОЛЯ\ИСПОЛНЕНИЕ БЮДЖЕТА 2019\НАРОДНЫЙ БЮДЖЕТ\ФОТО ПОСЕЛЕНИЙ\Краснополянское\уличное-\IMG_20200204_180617_H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92696"/>
            <a:ext cx="2087466" cy="288032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8" name="Picture 4" descr="D:\Мои документы\КРАСИКОВА ОЛЯ\ИСПОЛНЕНИЕ БЮДЖЕТА 2019\НАРОДНЫЙ БЮДЖЕТ\ФОТО ПОСЕЛЕНИЙ\Краснополянское\уличное-\IMG_20200204_180425_HH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692696"/>
            <a:ext cx="2179316" cy="288031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9" name="Picture 5" descr="D:\Мои документы\КРАСИКОВА ОЛЯ\ИСПОЛНЕНИЕ БЮДЖЕТА 2019\НАРОДНЫЙ БЮДЖЕТ\ФОТО ПОСЕЛЕНИЙ\Краснополянское\уличное-\IMG_20200204_180312_H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692696"/>
            <a:ext cx="2160240" cy="288032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51720" y="4797152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«Приобретение роторной косилки»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373216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В рамках проекта приобретена роторная косилка для скашивания травы и борщевика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д.Мелентьево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Проект реализован на сумму 250000,00 рублей.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543956" cy="764704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Краснополянское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pic>
        <p:nvPicPr>
          <p:cNvPr id="5122" name="Picture 2" descr="D:\Мои документы\КРАСИКОВА ОЛЯ\ИСПОЛНЕНИЕ БЮДЖЕТА 2019\НАРОДНЫЙ БЮДЖЕТ\ФОТ ПОСЕЛЕНИЙ\Краснополяьк\Косилка\IMG_20190809_0805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908720"/>
            <a:ext cx="4508099" cy="352839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123" name="Picture 3" descr="D:\Мои документы\КРАСИКОВА ОЛЯ\ИСПОЛНЕНИЕ БЮДЖЕТА 2019\НАРОДНЫЙ БЮДЖЕТ\ФОТ ПОСЕЛЕНИЙ\Краснополяьк\Косилка\IMG_20190809_080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3240360" cy="3552395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5013176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«Красота и уют пусть в культуре  живут»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5373216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В рамках реализации проекта осуществлен капитальный ремонт здания филиала МБУК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Кожаевский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дом культуры» в д.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Ирданово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- заменена кровля на железный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профнастил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Проект реализован на сумму 200000,00 рублей.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23528" y="0"/>
            <a:ext cx="8543956" cy="76470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0" i="0" u="none" strike="noStrike" kern="1200" cap="small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Краснополянское</a:t>
            </a:r>
            <a:r>
              <a:rPr kumimoji="0" lang="ru-RU" sz="35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сельское поселение</a:t>
            </a:r>
            <a:endParaRPr kumimoji="0" lang="ru-RU" sz="35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100" name="Picture 4" descr="D:\Мои документы\КРАСИКОВА ОЛЯ\ИСПОЛНЕНИЕ БЮДЖЕТА 2019\НАРОДНЫЙ БЮДЖЕТ\ФОТ ПОСЕЛЕНИЙ\Краснополяьк\ИРДАНОВО, КЛУБ\IMG_20190715_091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836712"/>
            <a:ext cx="3672408" cy="223224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098" name="Picture 2" descr="D:\Мои документы\КРАСИКОВА ОЛЯ\ИСПОЛНЕНИЕ БЮДЖЕТА 2019\НАРОДНЫЙ БЮДЖЕТ\ФОТ ПОСЕЛЕНИЙ\Краснополяьк\ИРДАНОВО, КЛУБ\IMG_20190718_1815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564904"/>
            <a:ext cx="3427979" cy="257098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099" name="Picture 3" descr="D:\Мои документы\КРАСИКОВА ОЛЯ\ИСПОЛНЕНИЕ БЮДЖЕТА 2019\НАРОДНЫЙ БЮДЖЕТ\ФОТ ПОСЕЛЕНИЙ\Краснополяьк\ИРДАНОВО, КЛУБ\IMG_20190718_1816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764704"/>
            <a:ext cx="3528392" cy="244827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D:\Мои документы\КРАСИКОВА ОЛЯ\ИСПОЛНЕНИЕ БЮДЖЕТА 2019\НАРОДНЫЙ БЮДЖЕТ\ФОТ ПОСЕЛЕНИЙ\Краснополяьк\Костюмы\OvxR392hfv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764704"/>
            <a:ext cx="4166320" cy="2464059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-612576" y="5229200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«Приобретение концертных костюмов»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5661248"/>
            <a:ext cx="6048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В рамках реализации проекта приобретен  31 концертный костюм для МКУК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Кожаевский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дом культуры»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д.Кожаево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Проект реализован на сумму 100000,00 рублей.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3528" y="0"/>
            <a:ext cx="8543956" cy="80932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0" i="0" u="none" strike="noStrike" kern="1200" cap="small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Краснополянское</a:t>
            </a:r>
            <a:r>
              <a:rPr kumimoji="0" lang="ru-RU" sz="32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сельское поселение</a:t>
            </a:r>
            <a:endParaRPr kumimoji="0" lang="ru-RU" sz="32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9" name="Picture 5" descr="D:\Мои документы\КРАСИКОВА ОЛЯ\ИСПОЛНЕНИЕ БЮДЖЕТА 2019\НАРОДНЫЙ БЮДЖЕТ\ФОТ ПОСЕЛЕНИЙ\Краснополяьк\Костюмы\kXoH5KDA7-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212976"/>
            <a:ext cx="2736304" cy="324036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6" name="Picture 2" descr="D:\Мои документы\КРАСИКОВА ОЛЯ\ИСПОЛНЕНИЕ БЮДЖЕТА 2019\НАРОДНЫЙ БЮДЖЕТ\ФОТО ПОСЕЛЕНИЙ\Краснополяьк\Приобретение концертных костюмов\Костюмы 2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764704"/>
            <a:ext cx="3888432" cy="250275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150" name="Picture 6" descr="D:\Мои документы\КРАСИКОВА ОЛЯ\ИСПОЛНЕНИЕ БЮДЖЕТА 2019\НАРОДНЫЙ БЮДЖЕТ\ФОТ ПОСЕЛЕНИЙ\Краснополяьк\Костюмы\n5qwJ2be-ss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3068960"/>
            <a:ext cx="3600400" cy="220784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Autofit/>
          </a:bodyPr>
          <a:lstStyle/>
          <a:p>
            <a:pPr algn="ctr"/>
            <a:r>
              <a:rPr lang="ru-RU" sz="2700" dirty="0" smtClean="0"/>
              <a:t>Муниципальное образование г. Никольск</a:t>
            </a:r>
            <a:endParaRPr lang="ru-RU" sz="2700" dirty="0"/>
          </a:p>
        </p:txBody>
      </p:sp>
      <p:pic>
        <p:nvPicPr>
          <p:cNvPr id="109570" name="Picture 2" descr="D:\Мои документы\КРАСИКОВА ОЛЯ\ИСПОЛНЕНИЕ БЮДЖЕТА 2019\фото\Народный бюджет\Мо г никольск\bTiafgq7Q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124744"/>
            <a:ext cx="2808312" cy="302433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9571" name="Picture 3" descr="D:\Мои документы\КРАСИКОВА ОЛЯ\ИСПОЛНЕНИЕ БЮДЖЕТА 2019\фото\Народный бюджет\Мо г никольск\e4GzUuy1qZ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24744"/>
            <a:ext cx="2880320" cy="302433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259632" y="4221088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«Создание комфортных условий для занятий физической культурой и спортом на стадионе» .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4826675"/>
            <a:ext cx="7992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В рамках проекта были проведены следующие мероприятия: 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приобретены и установлены  10 уличных консольных светодиодных светильников для освещения стадиона; </a:t>
            </a:r>
          </a:p>
          <a:p>
            <a:pPr lvl="0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приобретены музыкальная аппаратура и комплектующие для озвучивания спортивных мероприятий: 2 акустических системы, 1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микшерный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пульт,  1 радиосистема (1 база 2 микрофона) , 5 кабелей, комплект из двух акустических стоек и чехла.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Проект реализован на сумму  160000,00 рублей.</a:t>
            </a:r>
          </a:p>
        </p:txBody>
      </p:sp>
      <p:pic>
        <p:nvPicPr>
          <p:cNvPr id="109575" name="Picture 7" descr="D:\Мои документы\КРАСИКОВА ОЛЯ\ИСПОЛНЕНИЕ БЮДЖЕТА 2019\фото\Народный бюджет\Мо г никольск\Создание комфортных условий для занятия физической культурой и спортом  на стадионе\Kf_821hICh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124744"/>
            <a:ext cx="2592288" cy="302433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157192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«Приобретение снегоуборочной машины»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661248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В рамках реализации проекта приобретена снегоуборочная машина для расчистки и содержания хоккейного корта в д.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Кожаево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Проект реализован на сумму 60000,00 рублей.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528" y="0"/>
            <a:ext cx="8543956" cy="69269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Краснополянское</a:t>
            </a:r>
            <a:r>
              <a:rPr kumimoji="0" lang="ru-RU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сельское поселение</a:t>
            </a:r>
            <a:endParaRPr kumimoji="0" lang="ru-RU" sz="30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D:\Мои документы\КРАСИКОВА ОЛЯ\ИСПОЛНЕНИЕ БЮДЖЕТА 2019\НАРОДНЫЙ БЮДЖЕТ\ФОТО ПОСЕЛЕНИЙ\Краснополянское\снегоуборщик\снег. маш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620688"/>
            <a:ext cx="6408712" cy="424847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683568" y="0"/>
            <a:ext cx="7787208" cy="83671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Никольское сельское поселение </a:t>
            </a:r>
            <a:endParaRPr kumimoji="0" lang="ru-RU" sz="30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0113" name="Picture 1" descr="D:\Мои документы\КРАСИКОВА ОЛЯ\ИСПОЛНЕНИЕ БЮДЖЕТА 2019\фото\Народный бюджет\Никольское\фото НБ 19 Каменное\IMG_20190608_133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4248472" cy="208823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0" y="2852936"/>
            <a:ext cx="43924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b="1" dirty="0" smtClean="0">
                <a:latin typeface="Times New Roman"/>
                <a:ea typeface="Calibri"/>
                <a:cs typeface="Times New Roman"/>
              </a:rPr>
              <a:t>Проект «Ремонт пожарного водоема в д. Каменное» 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- установлено ограждение и табличка с обозначением «ПВ». Проект реализован на сумму 25000,00 рублей.</a:t>
            </a:r>
            <a:endParaRPr lang="ru-RU" sz="105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90114" name="Picture 2" descr="D:\Мои документы\КРАСИКОВА ОЛЯ\ИСПОЛНЕНИЕ БЮДЖЕТА 2019\фото\Народный бюджет\Никольское\фото НБ 19 Есипово\IMG_20190608_1201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861048"/>
            <a:ext cx="3995936" cy="222184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051720" y="6021288"/>
            <a:ext cx="5184576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Проект «Ремонт пожарного водоема в д.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Есипово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 </a:t>
            </a:r>
            <a:r>
              <a:rPr lang="ru-RU" sz="1600" i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 установлено ограждение и табличка с обозначением «ПВ».  Проект реализован на сумму 25000,00 рублей.</a:t>
            </a:r>
            <a:endParaRPr lang="ru-RU" sz="1600" i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99992" y="2852936"/>
            <a:ext cx="42484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Проект «Ремонт пожарного водоема в д.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Турино</a:t>
            </a:r>
            <a:r>
              <a:rPr lang="ru-RU" sz="1700" b="1" i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</a:t>
            </a:r>
            <a:r>
              <a:rPr lang="ru-RU" sz="17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- установлено ограждение и табличка с обозначением «ПВ».  Проект реализован на сумму 25000,00 рублей.</a:t>
            </a:r>
            <a:endParaRPr lang="ru-RU" sz="1600" i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90115" name="Picture 3" descr="D:\Мои документы\КРАСИКОВА ОЛЯ\ИСПОЛНЕНИЕ БЮДЖЕТА 2019\фото\Народный бюджет\Никольское\фото НБ 19 Турино\IMG_20190608_1124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836713"/>
            <a:ext cx="4030417" cy="208823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683568" y="0"/>
            <a:ext cx="7787208" cy="90872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Никольское сельское поселение </a:t>
            </a:r>
            <a:endParaRPr kumimoji="0" lang="ru-RU" sz="30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91880" y="4581128"/>
            <a:ext cx="2675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«Живи родник»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5229200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В рамках проекта осуществлено благоустройство территории родника в  д. 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Теребаево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приобретены пиломатериалы для строительства крытого помещения, тротуаров и перил.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Проект реализован на сумму 50000,00 рублей.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8066" name="Picture 2" descr="D:\Мои документы\КРАСИКОВА ОЛЯ\ИСПОЛНЕНИЕ БЮДЖЕТА 2019\фото\Народный бюджет\Никольское\Живи родник\IMG_20190614_0816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908720"/>
            <a:ext cx="2433819" cy="324036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88067" name="Picture 3" descr="D:\Мои документы\КРАСИКОВА ОЛЯ\ИСПОЛНЕНИЕ БЮДЖЕТА 2019\фото\Народный бюджет\Никольское\Живи родник\IMG_20190614_0818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2808312" cy="324036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88068" name="Picture 4" descr="D:\Мои документы\КРАСИКОВА ОЛЯ\ИСПОЛНЕНИЕ БЮДЖЕТА 2019\фото\Народный бюджет\Никольское\Живи родник\IMG_20190614_0819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908720"/>
            <a:ext cx="2671014" cy="324036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653136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«Спорт в клуб (приобретение спортивного инвентаря)»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5661248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В рамках проекта приобретены спортивное оборудование, расходные материалы, сетка, мячи и гоночные лыжи.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Проекты реализованы на сумму 85000,00 рублей.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0"/>
            <a:ext cx="7787208" cy="83671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Никольское сельское поселение </a:t>
            </a:r>
            <a:endParaRPr kumimoji="0" lang="ru-RU" sz="30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5013176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«Спорт в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Байдаровский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ДК  (приобретение спортивного инвентаря)»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367240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099" name="Picture 3" descr="D:\Мои документы\КРАСИКОВА ОЛЯ\ИСПОЛНЕНИЕ БЮДЖЕТА 2019\фото\Народный бюджет\Никольское\фото НБ 19 спорт инв. Нигино\IMG_20190702_111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836712"/>
            <a:ext cx="3528392" cy="3672408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4797152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«Детская игровая площадка»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568" y="0"/>
            <a:ext cx="7787208" cy="83671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Никольское сельское поселение </a:t>
            </a:r>
            <a:endParaRPr kumimoji="0" lang="ru-RU" sz="30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5445224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В рамках реализации проекта  приобретен   и установлен детский игровой комплекс  в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д.Травино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Проект реализован на сумму 80000,00 рублей.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Мои документы\КРАСИКОВА ОЛЯ\ИСПОЛНЕНИЕ БЮДЖЕТА 2019\фото\Народный бюджет\Никольское\фото НБ 19 дет. пл. Травино\FullSizeRender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80728"/>
            <a:ext cx="7200800" cy="3816424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Юрист\Desktop\Народный бюджет2018\возрождение никольского биатлона\3hfAOHkHusw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410445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3528" y="5275947"/>
            <a:ext cx="77768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В рамках проекта приобретены 8 комплектов пневматических  винтовок для биатлона, которые в последующем были переданы в собственность ФОК.</a:t>
            </a:r>
            <a:r>
              <a:rPr kumimoji="0" lang="ru-RU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    Проект реализован на сумму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290320,00  рублей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pic>
        <p:nvPicPr>
          <p:cNvPr id="124930" name="Picture 2" descr="D:\Мои документы\КРАСИКОВА ОЛЯ\ИСПОЛНЕНИЕ БЮДЖЕТА 2019\фото\Народный бюджет\Мо г никольск\Возрождение Никольского биатлона\на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836712"/>
            <a:ext cx="4099432" cy="345638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63688" y="4725144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 «Возрождение Никольского биатлона»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57200" y="274638"/>
            <a:ext cx="8229600" cy="6540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1200" cap="small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Муниципальное образование г. Никольск</a:t>
            </a:r>
            <a:endParaRPr kumimoji="0" lang="ru-RU" sz="27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Юрист\Desktop\Народный бюджет2018\самбо\WP_20191112_0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364088" y="836712"/>
            <a:ext cx="3096344" cy="252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" name="Рисунок 6" descr="C:\Users\Юрист\Desktop\Народный бюджет2018\самбо\WP_20191112_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339752" y="2852936"/>
            <a:ext cx="3816424" cy="259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339752" y="5445224"/>
            <a:ext cx="3967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«Самбо – наука побеждать!»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3" name="Rectangle 1"/>
          <p:cNvSpPr>
            <a:spLocks noChangeArrowheads="1"/>
          </p:cNvSpPr>
          <p:nvPr/>
        </p:nvSpPr>
        <p:spPr bwMode="auto">
          <a:xfrm>
            <a:off x="251520" y="5805264"/>
            <a:ext cx="76318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В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целях реализации проекта был закуплен борцовский ковер для борьбы самбо, 10 комплектов курток, 10 шорт, 10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борцовок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самбо комбинированных.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Проект реализован на сумму 173417,86 рублей.</a:t>
            </a:r>
          </a:p>
        </p:txBody>
      </p:sp>
      <p:pic>
        <p:nvPicPr>
          <p:cNvPr id="4" name="Рисунок 3" descr="C:\Users\Юрист\Desktop\Народный бюджет2018\самбо\WP_20191112_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764704"/>
            <a:ext cx="316835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8229600" cy="6540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1200" cap="small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Муниципальное образование г. Никольск</a:t>
            </a:r>
            <a:endParaRPr kumimoji="0" lang="ru-RU" sz="27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67544" y="0"/>
            <a:ext cx="8064896" cy="76470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small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Аргуновское сельское поселение</a:t>
            </a:r>
            <a:endParaRPr kumimoji="0" lang="ru-RU" sz="30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71800" y="4725144"/>
            <a:ext cx="3802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Проект «С любовью к детям» 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5229200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В рамках проекта приобретена детская спортивно- игровая площадка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д.Ильинское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детский игровой комплекс, карусель шестиместная, качалка-балансир двойная 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Проект реализован на сумму 95000,00 рублей.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7522" name="Picture 2" descr="D:\Мои документы\КРАСИКОВА ОЛЯ\ИСПОЛНЕНИЕ БЮДЖЕТА 2019\фото\Народный бюджет\Аргуновское+\д.Ильинское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764704"/>
            <a:ext cx="4176464" cy="302433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7524" name="Picture 4" descr="D:\Мои документы\КРАСИКОВА ОЛЯ\ИСПОЛНЕНИЕ БЮДЖЕТА 2019\фото\Народный бюджет\Аргуновское+\д.Ильинско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268760"/>
            <a:ext cx="4248472" cy="3234595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064896" cy="764704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Аргуновское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24621" y="4941168"/>
            <a:ext cx="2328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 «Богатырь»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5301208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В рамках проекта приобретено и установлено спортивное оборудование для детских спортивно-игровых площадок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д.Ильинское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д.Никольское: спортивный комплекс; детский гимнастический комплекс; гимнастический комплекс; комплекс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воркаут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Проект реализован на сумму 90 000,00 рублей.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6499" name="Picture 3" descr="D:\Мои документы\КРАСИКОВА ОЛЯ\ИСПОЛНЕНИЕ БЮДЖЕТА 2019\фото\Народный бюджет\Аргуновское+\д.Никольское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4355875" cy="267705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6500" name="Picture 4" descr="D:\Мои документы\КРАСИКОВА ОЛЯ\ИСПОЛНЕНИЕ БЮДЖЕТА 2019\фото\Народный бюджет\Аргуновское+\д.Никольско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764704"/>
            <a:ext cx="4320480" cy="244827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956376" cy="868346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Завражское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105473" name="Rectangle 1"/>
          <p:cNvSpPr>
            <a:spLocks noChangeArrowheads="1"/>
          </p:cNvSpPr>
          <p:nvPr/>
        </p:nvSpPr>
        <p:spPr bwMode="auto">
          <a:xfrm>
            <a:off x="395536" y="5301208"/>
            <a:ext cx="79208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В рамках проекта приобретены  28 энергосберегающих 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светодиодных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светильника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п.Высокинский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Проект реализован на сумму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99000,00  рублей.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51720" y="4797152"/>
            <a:ext cx="5090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 «Светлая улица (уличное освещение)»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Мои документы\КРАСИКОВА ОЛЯ\ИСПОЛНЕНИЕ БЮДЖЕТА 2019\НАРОДНЫЙ БЮДЖЕТ\ФОТО ПОСЕЛЕНИЙ\Завражское\Родник живая вода\IMG_20191016_081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3240360" cy="374441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5" name="Picture 3" descr="D:\Мои документы\КРАСИКОВА ОЛЯ\ИСПОЛНЕНИЕ БЮДЖЕТА 2019\НАРОДНЫЙ БЮДЖЕТ\ФОТО ПОСЕЛЕНИЙ\Завражское\Родник живая вода\IMG_20191016_081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08720"/>
            <a:ext cx="3219056" cy="374441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956376" cy="868346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Завражское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445224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В рамках реализации проекта произведен текущий ремонт родника в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п.Дуниловский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приобретены строительные материалы (сваи, брус, доски, кольца,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профнастил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гвозди) 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Проект реализован на сумму 28000,00 рублей.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87824" y="4869160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 «Родник живая вода»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Мои документы\КРАСИКОВА ОЛЯ\ИСПОЛНЕНИЕ БЮДЖЕТА 2019\НАРОДНЫЙ БЮДЖЕТ\ФОТО ПОСЕЛЕНИЙ\Завражское\Родник живая вода\IMG_20190815_161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4104456" cy="396044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099" name="Picture 3" descr="D:\Мои документы\КРАСИКОВА ОЛЯ\ИСПОЛНЕНИЕ БЮДЖЕТА 2019\НАРОДНЫЙ БЮДЖЕТ\ФОТО ПОСЕЛЕНИЙ\Завражское\Родник живая вода\IMG_20190815_1611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80728"/>
            <a:ext cx="3816424" cy="388843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1635</TotalTime>
  <Words>1630</Words>
  <Application>Microsoft Office PowerPoint</Application>
  <PresentationFormat>Экран (4:3)</PresentationFormat>
  <Paragraphs>179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Эркер</vt:lpstr>
      <vt:lpstr>Реализация проектов  «Народный бюджет»  в Никольском муниципальном районе  в 2019 году.</vt:lpstr>
      <vt:lpstr>Слайд 2</vt:lpstr>
      <vt:lpstr>Муниципальное образование г. Никольск</vt:lpstr>
      <vt:lpstr>Слайд 4</vt:lpstr>
      <vt:lpstr>Слайд 5</vt:lpstr>
      <vt:lpstr>Слайд 6</vt:lpstr>
      <vt:lpstr>Аргуновское сельское поселение</vt:lpstr>
      <vt:lpstr>Завражское сельское поселение</vt:lpstr>
      <vt:lpstr>Завражское сельское поселение</vt:lpstr>
      <vt:lpstr>Зеленцовское сельское поселение</vt:lpstr>
      <vt:lpstr>Слайд 11</vt:lpstr>
      <vt:lpstr>Зеленцовское сельское поселение</vt:lpstr>
      <vt:lpstr>Кемское сельское поселение</vt:lpstr>
      <vt:lpstr>Слайд 14</vt:lpstr>
      <vt:lpstr>Слайд 15</vt:lpstr>
      <vt:lpstr>Слайд 16</vt:lpstr>
      <vt:lpstr>Слайд 17</vt:lpstr>
      <vt:lpstr>Слайд 18</vt:lpstr>
      <vt:lpstr>Краснополянское сельское поселение</vt:lpstr>
      <vt:lpstr>Краснополянское сельское поселение</vt:lpstr>
      <vt:lpstr>Краснополянское сельское поселение</vt:lpstr>
      <vt:lpstr>Краснополянское сельское поселение</vt:lpstr>
      <vt:lpstr>Краснополянское сельское поселение</vt:lpstr>
      <vt:lpstr>Краснополянское сельское поселение</vt:lpstr>
      <vt:lpstr>Краснополянское сельское поселение</vt:lpstr>
      <vt:lpstr>Слайд 26</vt:lpstr>
      <vt:lpstr>Краснополянское сельское поселение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проектов «Народный бюджет» в Никольском муниципальном районе в 2017 году.</dc:title>
  <cp:lastModifiedBy>Е.Н.Баданина</cp:lastModifiedBy>
  <cp:revision>355</cp:revision>
  <dcterms:modified xsi:type="dcterms:W3CDTF">2020-02-12T05:59:01Z</dcterms:modified>
</cp:coreProperties>
</file>